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356" y="-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5FDF7-C3FC-4A61-AE39-60426ED7AEA2}" type="datetimeFigureOut">
              <a:rPr lang="pt-BR" smtClean="0"/>
              <a:pPr/>
              <a:t>16/03/2019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0616C-3046-4B98-AE17-5CD1216C8F1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4950" y="990600"/>
            <a:ext cx="86741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4950" y="990600"/>
            <a:ext cx="86741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-459432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Apresentação na tela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5" baseType="lpstr">
      <vt:lpstr>Tema do Office</vt:lpstr>
      <vt:lpstr>Slide 1</vt:lpstr>
      <vt:lpstr>Slide 2</vt:lpstr>
      <vt:lpstr>Slide 3</vt:lpstr>
      <vt:lpstr>Slide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Ana Lucia Pc</dc:creator>
  <cp:lastModifiedBy>Steven Ross</cp:lastModifiedBy>
  <cp:revision>3</cp:revision>
  <dcterms:created xsi:type="dcterms:W3CDTF">2019-03-16T23:56:22Z</dcterms:created>
  <dcterms:modified xsi:type="dcterms:W3CDTF">2019-03-17T00:29:43Z</dcterms:modified>
</cp:coreProperties>
</file>

<file path=docProps/thumbnail.jpeg>
</file>